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7" r:id="rId2"/>
    <p:sldId id="263" r:id="rId3"/>
    <p:sldId id="262" r:id="rId4"/>
    <p:sldId id="258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320" y="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C1732E-5450-4C5B-B798-080AB5C977DC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FA8BBF-C39C-4C5A-954A-1E300E330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3409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The three segments differentiate on attitudinal and behavioral metrics as well as demographic differences.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CFD147-016F-4EBD-B691-A8E892650F90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The three segments differentiate on attitudinal and behavioral metrics as well as demographic differences.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CFD147-016F-4EBD-B691-A8E892650F90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421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E1FD4-FE96-4D1F-82E4-5E64FDF20855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21A38-5E48-4E65-937E-5254459D14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126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E1FD4-FE96-4D1F-82E4-5E64FDF20855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21A38-5E48-4E65-937E-5254459D14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547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E1FD4-FE96-4D1F-82E4-5E64FDF20855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21A38-5E48-4E65-937E-5254459D14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558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E1FD4-FE96-4D1F-82E4-5E64FDF20855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21A38-5E48-4E65-937E-5254459D14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5169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E1FD4-FE96-4D1F-82E4-5E64FDF20855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21A38-5E48-4E65-937E-5254459D14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852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E1FD4-FE96-4D1F-82E4-5E64FDF20855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21A38-5E48-4E65-937E-5254459D14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483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E1FD4-FE96-4D1F-82E4-5E64FDF20855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21A38-5E48-4E65-937E-5254459D14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030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E1FD4-FE96-4D1F-82E4-5E64FDF20855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21A38-5E48-4E65-937E-5254459D14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573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E1FD4-FE96-4D1F-82E4-5E64FDF20855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21A38-5E48-4E65-937E-5254459D14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940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E1FD4-FE96-4D1F-82E4-5E64FDF20855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21A38-5E48-4E65-937E-5254459D14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1140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E1FD4-FE96-4D1F-82E4-5E64FDF20855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21A38-5E48-4E65-937E-5254459D14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14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7E1FD4-FE96-4D1F-82E4-5E64FDF20855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521A38-5E48-4E65-937E-5254459D14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094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Market Segments for NKU Students</a:t>
            </a:r>
            <a:endParaRPr lang="en-US" dirty="0"/>
          </a:p>
        </p:txBody>
      </p:sp>
      <p:sp>
        <p:nvSpPr>
          <p:cNvPr id="25" name="Rounded Rectangle 24"/>
          <p:cNvSpPr/>
          <p:nvPr/>
        </p:nvSpPr>
        <p:spPr>
          <a:xfrm>
            <a:off x="694750" y="990600"/>
            <a:ext cx="2464452" cy="58674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dirty="0"/>
          </a:p>
        </p:txBody>
      </p:sp>
      <p:sp>
        <p:nvSpPr>
          <p:cNvPr id="26" name="Rounded Rectangle 25"/>
          <p:cNvSpPr/>
          <p:nvPr/>
        </p:nvSpPr>
        <p:spPr>
          <a:xfrm>
            <a:off x="3489950" y="986205"/>
            <a:ext cx="2518335" cy="58674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6308619" y="986205"/>
            <a:ext cx="2485942" cy="589146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893992" y="1000035"/>
            <a:ext cx="206596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NKU Loyalists who are Tech-</a:t>
            </a:r>
            <a:r>
              <a:rPr lang="en-US" sz="1400" b="1" dirty="0" err="1" smtClean="0"/>
              <a:t>savy</a:t>
            </a:r>
            <a:endParaRPr lang="en-US" sz="1400" b="1" dirty="0" smtClean="0"/>
          </a:p>
          <a:p>
            <a:pPr algn="ctr"/>
            <a:r>
              <a:rPr lang="en-US" sz="1400" b="1" dirty="0"/>
              <a:t>3</a:t>
            </a:r>
            <a:r>
              <a:rPr lang="en-US" sz="1400" b="1" dirty="0" smtClean="0"/>
              <a:t>6</a:t>
            </a:r>
            <a:r>
              <a:rPr lang="en-US" sz="1400" b="1" dirty="0" smtClean="0"/>
              <a:t>%</a:t>
            </a:r>
            <a:endParaRPr lang="en-US" sz="14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725165" y="1652430"/>
            <a:ext cx="24644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76% of them live off campus.</a:t>
            </a:r>
            <a:endParaRPr lang="en-US" sz="1200" dirty="0"/>
          </a:p>
        </p:txBody>
      </p:sp>
      <p:sp>
        <p:nvSpPr>
          <p:cNvPr id="32" name="TextBox 31"/>
          <p:cNvSpPr txBox="1"/>
          <p:nvPr/>
        </p:nvSpPr>
        <p:spPr>
          <a:xfrm>
            <a:off x="719331" y="2005629"/>
            <a:ext cx="2390711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94% stay behind after class for on-campus activities</a:t>
            </a:r>
            <a:endParaRPr lang="en-US" sz="12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90% of this segment is satisfied to be in NKU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85% of the segment uses social media.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Instagram and Snapchat are the most commonly used social media platforms by the segment.</a:t>
            </a:r>
            <a:endParaRPr lang="en-US" sz="12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Absolutely proud to let people know that they attend NKU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The are proud when NKU sports win and follow the teams in social media.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They enjoy talking about NKU sports and would watch them if placed on TV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Almost everyone has NKU-branded clothing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More than half of the segment has NKU-branded accessories such as lanyard, phone case, and water bottles, among others.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Most likely group to buy NKU merchandise </a:t>
            </a:r>
            <a:endParaRPr lang="en-US" sz="1200" dirty="0"/>
          </a:p>
        </p:txBody>
      </p:sp>
      <p:sp>
        <p:nvSpPr>
          <p:cNvPr id="33" name="TextBox 32"/>
          <p:cNvSpPr txBox="1"/>
          <p:nvPr/>
        </p:nvSpPr>
        <p:spPr>
          <a:xfrm>
            <a:off x="3815223" y="964419"/>
            <a:ext cx="186778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Traditionalists with limited love for NKU</a:t>
            </a:r>
            <a:endParaRPr lang="en-US" sz="1400" b="1" dirty="0" smtClean="0"/>
          </a:p>
          <a:p>
            <a:pPr algn="ctr"/>
            <a:r>
              <a:rPr lang="en-US" sz="1400" b="1" dirty="0" smtClean="0"/>
              <a:t>24</a:t>
            </a:r>
            <a:r>
              <a:rPr lang="en-US" sz="1400" b="1" dirty="0" smtClean="0"/>
              <a:t>%</a:t>
            </a:r>
            <a:endParaRPr lang="en-US" sz="1400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3489949" y="1715018"/>
            <a:ext cx="22934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85 % of them live off campus with most commuting from home.</a:t>
            </a:r>
            <a:endParaRPr lang="en-US" sz="1200" dirty="0"/>
          </a:p>
        </p:txBody>
      </p:sp>
      <p:sp>
        <p:nvSpPr>
          <p:cNvPr id="35" name="TextBox 34"/>
          <p:cNvSpPr txBox="1"/>
          <p:nvPr/>
        </p:nvSpPr>
        <p:spPr>
          <a:xfrm>
            <a:off x="3489951" y="2454989"/>
            <a:ext cx="2518334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Only 48% stay behind after class for on-campus activities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Only 43% of the segment are satisfied with NKU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41% of the segment uses social media.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Instagram and Snapchat are the most commonly used social media platforms by the segment.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Only 69% are proud to tell people that they attend NKU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Only 38% of the segment is proud of NKU sports winning.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They do not enjoy talks about NKU sports and they would watch them on TV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Half of the segment has NKU-branded clothing.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Only a quarter of the segment  has NKU-branded accessories.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Least likely to buy NKU merchandise.</a:t>
            </a:r>
            <a:endParaRPr lang="en-US" sz="1200" dirty="0" smtClean="0"/>
          </a:p>
          <a:p>
            <a:pPr algn="ctr"/>
            <a:endParaRPr lang="en-US" sz="1200" dirty="0" smtClean="0"/>
          </a:p>
        </p:txBody>
      </p:sp>
      <p:sp>
        <p:nvSpPr>
          <p:cNvPr id="36" name="TextBox 35"/>
          <p:cNvSpPr txBox="1"/>
          <p:nvPr/>
        </p:nvSpPr>
        <p:spPr>
          <a:xfrm>
            <a:off x="6608952" y="976354"/>
            <a:ext cx="198828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NKU Partisans</a:t>
            </a:r>
          </a:p>
          <a:p>
            <a:pPr algn="ctr"/>
            <a:r>
              <a:rPr lang="en-US" sz="1400" b="1" dirty="0" smtClean="0"/>
              <a:t>Averagely Tech-engaged</a:t>
            </a:r>
            <a:endParaRPr lang="en-US" sz="1400" b="1" dirty="0" smtClean="0"/>
          </a:p>
          <a:p>
            <a:pPr algn="ctr"/>
            <a:r>
              <a:rPr lang="en-US" sz="1400" b="1" dirty="0" smtClean="0"/>
              <a:t>40%</a:t>
            </a:r>
            <a:endParaRPr lang="en-US" sz="1400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6357779" y="1546623"/>
            <a:ext cx="23829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84% live outside campus with a significant 66% commuting from home</a:t>
            </a:r>
            <a:endParaRPr lang="en-US" sz="1200" dirty="0"/>
          </a:p>
        </p:txBody>
      </p:sp>
      <p:sp>
        <p:nvSpPr>
          <p:cNvPr id="38" name="TextBox 37"/>
          <p:cNvSpPr txBox="1"/>
          <p:nvPr/>
        </p:nvSpPr>
        <p:spPr>
          <a:xfrm>
            <a:off x="6357779" y="2048376"/>
            <a:ext cx="240636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81% of the segment remain on campus after class.</a:t>
            </a:r>
            <a:endParaRPr lang="en-US" sz="9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81% of the segment is satisfied to be in NKU</a:t>
            </a:r>
            <a:endParaRPr lang="en-US" sz="12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65% of the segment uses social media.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Instagram and Snapchat are the most commonly used social media platforms by the segment.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92% are proud to let people know that they attend NKU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They are proud when NKU sports win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Only 39% follow NKU sports in social media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More than average of this segment enjoy conversation about NKU sports and would watch them on TV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At least 85% of the segment has NKU-branded clothing.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Slightly below half of the segment has NKU-branded accessories.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Average likelihood to buy NKU merchandise</a:t>
            </a:r>
            <a:endParaRPr lang="en-US" sz="12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 smtClean="0"/>
          </a:p>
          <a:p>
            <a:pPr algn="ctr"/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7521065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Market Segmentation of NKU Students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Lina </a:t>
            </a:r>
            <a:r>
              <a:rPr lang="en-US" dirty="0" smtClean="0"/>
              <a:t>Daher</a:t>
            </a:r>
          </a:p>
          <a:p>
            <a:r>
              <a:rPr lang="en-US" dirty="0" smtClean="0"/>
              <a:t>Market 300-001 Module 3</a:t>
            </a:r>
          </a:p>
          <a:p>
            <a:r>
              <a:rPr lang="en-US" dirty="0" smtClean="0"/>
              <a:t>Northern </a:t>
            </a:r>
            <a:r>
              <a:rPr lang="en-US" dirty="0"/>
              <a:t>Kentucky University</a:t>
            </a:r>
          </a:p>
        </p:txBody>
      </p:sp>
    </p:spTree>
    <p:extLst>
      <p:ext uri="{BB962C8B-B14F-4D97-AF65-F5344CB8AC3E}">
        <p14:creationId xmlns:p14="http://schemas.microsoft.com/office/powerpoint/2010/main" val="3003600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Market Segments for NKU Students</a:t>
            </a:r>
            <a:endParaRPr lang="en-US" dirty="0"/>
          </a:p>
        </p:txBody>
      </p:sp>
      <p:sp>
        <p:nvSpPr>
          <p:cNvPr id="25" name="Rounded Rectangle 24"/>
          <p:cNvSpPr/>
          <p:nvPr/>
        </p:nvSpPr>
        <p:spPr>
          <a:xfrm>
            <a:off x="694750" y="990600"/>
            <a:ext cx="2464452" cy="58674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dirty="0"/>
          </a:p>
        </p:txBody>
      </p:sp>
      <p:sp>
        <p:nvSpPr>
          <p:cNvPr id="26" name="Rounded Rectangle 25"/>
          <p:cNvSpPr/>
          <p:nvPr/>
        </p:nvSpPr>
        <p:spPr>
          <a:xfrm>
            <a:off x="3489950" y="986205"/>
            <a:ext cx="2518335" cy="58674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6308619" y="986205"/>
            <a:ext cx="2485942" cy="589146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893992" y="1000035"/>
            <a:ext cx="206596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NKU Loyalists who are Tech-</a:t>
            </a:r>
            <a:r>
              <a:rPr lang="en-US" sz="1400" b="1" dirty="0" err="1" smtClean="0"/>
              <a:t>savy</a:t>
            </a:r>
            <a:endParaRPr lang="en-US" sz="1400" b="1" dirty="0" smtClean="0"/>
          </a:p>
          <a:p>
            <a:pPr algn="ctr"/>
            <a:r>
              <a:rPr lang="en-US" sz="1400" b="1" dirty="0"/>
              <a:t>3</a:t>
            </a:r>
            <a:r>
              <a:rPr lang="en-US" sz="1400" b="1" dirty="0" smtClean="0"/>
              <a:t>6</a:t>
            </a:r>
            <a:r>
              <a:rPr lang="en-US" sz="1400" b="1" dirty="0" smtClean="0"/>
              <a:t>%</a:t>
            </a:r>
            <a:endParaRPr lang="en-US" sz="14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725165" y="1652430"/>
            <a:ext cx="24644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76% of them live off campus.</a:t>
            </a:r>
            <a:endParaRPr lang="en-US" sz="1200" dirty="0"/>
          </a:p>
        </p:txBody>
      </p:sp>
      <p:sp>
        <p:nvSpPr>
          <p:cNvPr id="32" name="TextBox 31"/>
          <p:cNvSpPr txBox="1"/>
          <p:nvPr/>
        </p:nvSpPr>
        <p:spPr>
          <a:xfrm>
            <a:off x="719331" y="2005629"/>
            <a:ext cx="2390711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94% stay behind after class for on-campus activities</a:t>
            </a:r>
            <a:endParaRPr lang="en-US" sz="12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90% of this segment is satisfied to be in NKU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85% of the segment uses social media.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Instagram and Snapchat are the most commonly used social media platforms by the segment.</a:t>
            </a:r>
            <a:endParaRPr lang="en-US" sz="12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Absolutely proud to let people know that they attend NKU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The are proud when NKU sports win and follow the teams in social media.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They enjoy talking about NKU sports and would watch them if placed on TV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Almost everyone has NKU-branded clothing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More than half of the segment has NKU-branded accessories such as lanyard, phone case, and water bottles, among others.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Most likely group to buy NKU merchandise </a:t>
            </a:r>
            <a:endParaRPr lang="en-US" sz="1200" dirty="0"/>
          </a:p>
        </p:txBody>
      </p:sp>
      <p:sp>
        <p:nvSpPr>
          <p:cNvPr id="33" name="TextBox 32"/>
          <p:cNvSpPr txBox="1"/>
          <p:nvPr/>
        </p:nvSpPr>
        <p:spPr>
          <a:xfrm>
            <a:off x="3815223" y="964419"/>
            <a:ext cx="186778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Old-fashioned</a:t>
            </a:r>
            <a:r>
              <a:rPr lang="en-US" sz="1400" b="1" dirty="0" smtClean="0"/>
              <a:t> with limited love for NKU</a:t>
            </a:r>
            <a:endParaRPr lang="en-US" sz="1400" b="1" dirty="0" smtClean="0"/>
          </a:p>
          <a:p>
            <a:pPr algn="ctr"/>
            <a:r>
              <a:rPr lang="en-US" sz="1400" b="1" dirty="0" smtClean="0"/>
              <a:t>24</a:t>
            </a:r>
            <a:r>
              <a:rPr lang="en-US" sz="1400" b="1" dirty="0" smtClean="0"/>
              <a:t>%</a:t>
            </a:r>
            <a:endParaRPr lang="en-US" sz="1400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3489949" y="1715018"/>
            <a:ext cx="22934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85 % of them live off campus with most commuting from home.</a:t>
            </a:r>
            <a:endParaRPr lang="en-US" sz="1200" dirty="0"/>
          </a:p>
        </p:txBody>
      </p:sp>
      <p:sp>
        <p:nvSpPr>
          <p:cNvPr id="35" name="TextBox 34"/>
          <p:cNvSpPr txBox="1"/>
          <p:nvPr/>
        </p:nvSpPr>
        <p:spPr>
          <a:xfrm>
            <a:off x="3489951" y="2454989"/>
            <a:ext cx="2518334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Only 48% stay behind after class for on-campus activities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Only 43% of the segment are satisfied with NKU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41% of the segment uses social media.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Instagram and Snapchat are the most commonly used social media platforms by the segment.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Only 69% are proud to tell people that they attend NKU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Only 38% of the segment is proud of NKU sports winning.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They do not enjoy talks about NKU sports and they would watch them on TV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Half of the segment has NKU-branded clothing.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Only a quarter of the segment  has NKU-branded accessories.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Least likely to buy NKU merchandise.</a:t>
            </a:r>
            <a:endParaRPr lang="en-US" sz="1200" dirty="0" smtClean="0"/>
          </a:p>
          <a:p>
            <a:pPr algn="ctr"/>
            <a:endParaRPr lang="en-US" sz="1200" dirty="0" smtClean="0"/>
          </a:p>
        </p:txBody>
      </p:sp>
      <p:sp>
        <p:nvSpPr>
          <p:cNvPr id="36" name="TextBox 35"/>
          <p:cNvSpPr txBox="1"/>
          <p:nvPr/>
        </p:nvSpPr>
        <p:spPr>
          <a:xfrm>
            <a:off x="6608952" y="976354"/>
            <a:ext cx="198828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NKU Partisans</a:t>
            </a:r>
          </a:p>
          <a:p>
            <a:pPr algn="ctr"/>
            <a:r>
              <a:rPr lang="en-US" sz="1400" b="1" dirty="0" smtClean="0"/>
              <a:t>Averagely Tech-engaged</a:t>
            </a:r>
            <a:endParaRPr lang="en-US" sz="1400" b="1" dirty="0" smtClean="0"/>
          </a:p>
          <a:p>
            <a:pPr algn="ctr"/>
            <a:r>
              <a:rPr lang="en-US" sz="1400" b="1" dirty="0" smtClean="0"/>
              <a:t>40%</a:t>
            </a:r>
            <a:endParaRPr lang="en-US" sz="1400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6357779" y="1546623"/>
            <a:ext cx="23829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84% live outside campus with a significant 66% commuting from home</a:t>
            </a:r>
            <a:endParaRPr lang="en-US" sz="1200" dirty="0"/>
          </a:p>
        </p:txBody>
      </p:sp>
      <p:sp>
        <p:nvSpPr>
          <p:cNvPr id="38" name="TextBox 37"/>
          <p:cNvSpPr txBox="1"/>
          <p:nvPr/>
        </p:nvSpPr>
        <p:spPr>
          <a:xfrm>
            <a:off x="6357779" y="2048376"/>
            <a:ext cx="240636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81% of the segment remain on campus after class.</a:t>
            </a:r>
            <a:endParaRPr lang="en-US" sz="9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81% of the segment is satisfied to be in NKU</a:t>
            </a:r>
            <a:endParaRPr lang="en-US" sz="12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65% of the segment uses social media.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Instagram and Snapchat are the most commonly used social media platforms by the segment.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92% are proud to let people know that they attend NKU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They are proud when NKU sports win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Only 39% follow NKU sports in social media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More than average of this segment enjoy conversation about NKU sports and would watch them on TV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At least 85% of the segment has NKU-branded clothing.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Slightly below half of the segment has NKU-branded accessories.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Average likelihood to buy NKU merchandise</a:t>
            </a:r>
            <a:endParaRPr lang="en-US" sz="12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 smtClean="0"/>
          </a:p>
          <a:p>
            <a:pPr algn="ctr"/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0051886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NKU Market Segmentation.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Constantia" panose="02030602050306030303" pitchFamily="18" charset="0"/>
              </a:rPr>
              <a:t>Analysis of the NKU Student survey shows three segments.</a:t>
            </a:r>
          </a:p>
          <a:p>
            <a:r>
              <a:rPr lang="en-US" sz="2400" dirty="0" smtClean="0">
                <a:latin typeface="Constantia" panose="02030602050306030303" pitchFamily="18" charset="0"/>
              </a:rPr>
              <a:t>Segment A denoted by </a:t>
            </a:r>
            <a:r>
              <a:rPr lang="en-US" sz="2400" dirty="0">
                <a:latin typeface="Constantia" panose="02030602050306030303" pitchFamily="18" charset="0"/>
              </a:rPr>
              <a:t>the </a:t>
            </a:r>
            <a:r>
              <a:rPr lang="en-US" sz="2400" dirty="0" smtClean="0">
                <a:latin typeface="Constantia" panose="02030602050306030303" pitchFamily="18" charset="0"/>
              </a:rPr>
              <a:t>name “NKU </a:t>
            </a:r>
            <a:r>
              <a:rPr lang="en-US" sz="2400" dirty="0">
                <a:latin typeface="Constantia" panose="02030602050306030303" pitchFamily="18" charset="0"/>
              </a:rPr>
              <a:t>Loyalists who are </a:t>
            </a:r>
            <a:r>
              <a:rPr lang="en-US" sz="2400" dirty="0" smtClean="0">
                <a:latin typeface="Constantia" panose="02030602050306030303" pitchFamily="18" charset="0"/>
              </a:rPr>
              <a:t>Tech-</a:t>
            </a:r>
            <a:r>
              <a:rPr lang="en-US" sz="2400" dirty="0" err="1" smtClean="0">
                <a:latin typeface="Constantia" panose="02030602050306030303" pitchFamily="18" charset="0"/>
              </a:rPr>
              <a:t>savy</a:t>
            </a:r>
            <a:r>
              <a:rPr lang="en-US" sz="2400" dirty="0" smtClean="0">
                <a:latin typeface="Constantia" panose="02030602050306030303" pitchFamily="18" charset="0"/>
              </a:rPr>
              <a:t>.” They comprise 36% of the survey respondents.</a:t>
            </a:r>
          </a:p>
          <a:p>
            <a:r>
              <a:rPr lang="en-US" sz="2400" dirty="0" smtClean="0">
                <a:latin typeface="Constantia" panose="02030602050306030303" pitchFamily="18" charset="0"/>
              </a:rPr>
              <a:t>Segment B denoted </a:t>
            </a:r>
            <a:r>
              <a:rPr lang="en-US" sz="2400" dirty="0">
                <a:latin typeface="Constantia" panose="02030602050306030303" pitchFamily="18" charset="0"/>
              </a:rPr>
              <a:t>by the name “Old-fashioned with limited love for </a:t>
            </a:r>
            <a:r>
              <a:rPr lang="en-US" sz="2400" dirty="0" smtClean="0">
                <a:latin typeface="Constantia" panose="02030602050306030303" pitchFamily="18" charset="0"/>
              </a:rPr>
              <a:t>NKU.” </a:t>
            </a:r>
            <a:r>
              <a:rPr lang="en-US" sz="2400" dirty="0">
                <a:latin typeface="Constantia" panose="02030602050306030303" pitchFamily="18" charset="0"/>
              </a:rPr>
              <a:t>They comprise </a:t>
            </a:r>
            <a:r>
              <a:rPr lang="en-US" sz="2400" dirty="0" smtClean="0">
                <a:latin typeface="Constantia" panose="02030602050306030303" pitchFamily="18" charset="0"/>
              </a:rPr>
              <a:t>24% </a:t>
            </a:r>
            <a:r>
              <a:rPr lang="en-US" sz="2400" dirty="0">
                <a:latin typeface="Constantia" panose="02030602050306030303" pitchFamily="18" charset="0"/>
              </a:rPr>
              <a:t>of the survey </a:t>
            </a:r>
            <a:r>
              <a:rPr lang="en-US" sz="2400" dirty="0" smtClean="0">
                <a:latin typeface="Constantia" panose="02030602050306030303" pitchFamily="18" charset="0"/>
              </a:rPr>
              <a:t>respondents.</a:t>
            </a:r>
          </a:p>
          <a:p>
            <a:r>
              <a:rPr lang="en-US" sz="2400" dirty="0" smtClean="0">
                <a:latin typeface="Constantia" panose="02030602050306030303" pitchFamily="18" charset="0"/>
              </a:rPr>
              <a:t>Segment C denoted by the </a:t>
            </a:r>
            <a:r>
              <a:rPr lang="en-US" sz="2400" dirty="0">
                <a:latin typeface="Constantia" panose="02030602050306030303" pitchFamily="18" charset="0"/>
              </a:rPr>
              <a:t>name “NKU Partisans</a:t>
            </a:r>
          </a:p>
          <a:p>
            <a:r>
              <a:rPr lang="en-US" sz="2400" dirty="0">
                <a:latin typeface="Constantia" panose="02030602050306030303" pitchFamily="18" charset="0"/>
              </a:rPr>
              <a:t>Averagely </a:t>
            </a:r>
            <a:r>
              <a:rPr lang="en-US" sz="2400" dirty="0" smtClean="0">
                <a:latin typeface="Constantia" panose="02030602050306030303" pitchFamily="18" charset="0"/>
              </a:rPr>
              <a:t>Tech-engaged” who comprise 40% of the survey respondents.</a:t>
            </a:r>
          </a:p>
          <a:p>
            <a:r>
              <a:rPr lang="en-US" sz="2400" dirty="0" smtClean="0">
                <a:latin typeface="Constantia" panose="02030602050306030303" pitchFamily="18" charset="0"/>
              </a:rPr>
              <a:t>81 percent of the students in the survey lives off campus. With segment B having the highest percentage (85%)</a:t>
            </a:r>
            <a:endParaRPr lang="en-US" sz="2400" dirty="0"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97757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1003</TotalTime>
  <Words>958</Words>
  <Application>Microsoft Office PowerPoint</Application>
  <PresentationFormat>On-screen Show (4:3)</PresentationFormat>
  <Paragraphs>99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Constantia</vt:lpstr>
      <vt:lpstr>Office Theme</vt:lpstr>
      <vt:lpstr>Market Segments for NKU Students</vt:lpstr>
      <vt:lpstr>Market Segmentation of NKU Students</vt:lpstr>
      <vt:lpstr>Market Segments for NKU Students</vt:lpstr>
      <vt:lpstr>NKU Market Segmentation.</vt:lpstr>
    </vt:vector>
  </TitlesOfParts>
  <Company>NKU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Segments</dc:title>
  <dc:creator>Administrator</dc:creator>
  <cp:lastModifiedBy>HP</cp:lastModifiedBy>
  <cp:revision>25</cp:revision>
  <dcterms:created xsi:type="dcterms:W3CDTF">2018-03-27T13:36:45Z</dcterms:created>
  <dcterms:modified xsi:type="dcterms:W3CDTF">2020-11-07T10:18:34Z</dcterms:modified>
</cp:coreProperties>
</file>